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29" d="100"/>
          <a:sy n="29" d="100"/>
        </p:scale>
        <p:origin x="-2035" y="-509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2239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ice Elasticity of Demand-Types and its Determinants – Tutor's Ti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07200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Custom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2</cp:revision>
  <dcterms:created xsi:type="dcterms:W3CDTF">2023-12-01T04:48:35Z</dcterms:created>
  <dcterms:modified xsi:type="dcterms:W3CDTF">2023-12-01T05:01:37Z</dcterms:modified>
</cp:coreProperties>
</file>